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8"/>
  </p:notesMasterIdLst>
  <p:handoutMasterIdLst>
    <p:handoutMasterId r:id="rId39"/>
  </p:handoutMasterIdLst>
  <p:sldIdLst>
    <p:sldId id="256" r:id="rId18"/>
    <p:sldId id="257" r:id="rId19"/>
    <p:sldId id="258" r:id="rId20"/>
    <p:sldId id="261" r:id="rId21"/>
    <p:sldId id="262" r:id="rId22"/>
    <p:sldId id="263" r:id="rId23"/>
    <p:sldId id="264" r:id="rId24"/>
    <p:sldId id="265" r:id="rId25"/>
    <p:sldId id="266" r:id="rId26"/>
    <p:sldId id="267" r:id="rId27"/>
    <p:sldId id="268" r:id="rId28"/>
    <p:sldId id="269" r:id="rId29"/>
    <p:sldId id="271" r:id="rId30"/>
    <p:sldId id="272" r:id="rId31"/>
    <p:sldId id="273" r:id="rId32"/>
    <p:sldId id="274" r:id="rId33"/>
    <p:sldId id="275" r:id="rId34"/>
    <p:sldId id="276" r:id="rId35"/>
    <p:sldId id="277" r:id="rId36"/>
    <p:sldId id="278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he Wonderful Cross" id="{DF6F934C-C4C7-42FB-8229-4342B16CCF13}">
          <p14:sldIdLst>
            <p14:sldId id="256"/>
          </p14:sldIdLst>
        </p14:section>
        <p14:section name="Verse 1" id="{74752321-18CA-4855-8985-AD7523DB0A05}">
          <p14:sldIdLst>
            <p14:sldId id="257"/>
            <p14:sldId id="258"/>
          </p14:sldIdLst>
        </p14:section>
        <p14:section name="Verse 2" id="{AE0BE7CC-1C75-4F6F-9AEC-C59F85ECE8C4}">
          <p14:sldIdLst>
            <p14:sldId id="261"/>
            <p14:sldId id="262"/>
          </p14:sldIdLst>
        </p14:section>
        <p14:section name="Chorus" id="{D8741E8C-09BE-47AD-820E-B59E88CD083B}">
          <p14:sldIdLst>
            <p14:sldId id="263"/>
            <p14:sldId id="264"/>
            <p14:sldId id="265"/>
            <p14:sldId id="266"/>
            <p14:sldId id="267"/>
          </p14:sldIdLst>
        </p14:section>
        <p14:section name="Verse 3" id="{44D04255-C702-409D-8433-DD2604006305}">
          <p14:sldIdLst>
            <p14:sldId id="268"/>
            <p14:sldId id="269"/>
          </p14:sldIdLst>
        </p14:section>
        <p14:section name="Chorus" id="{593AE968-A7E7-47A1-925E-5CAA2064DDDC}">
          <p14:sldIdLst>
            <p14:sldId id="271"/>
            <p14:sldId id="272"/>
            <p14:sldId id="273"/>
            <p14:sldId id="274"/>
            <p14:sldId id="275"/>
          </p14:sldIdLst>
        </p14:section>
        <p14:section name="Verse 1" id="{E11CB6C7-5646-4EE0-B9C6-EE6FFE8E1EB1}">
          <p14:sldIdLst>
            <p14:sldId id="276"/>
            <p14:sldId id="277"/>
            <p14:sldId id="2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39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tableStyles" Target="tableStyle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1054803227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Were the whole realm of nature mine,</a:t>
            </a:r>
          </a:p>
          <a:p>
            <a:pPr latinLnBrk="1"/>
            <a:r>
              <a:rPr lang="en-US" dirty="0"/>
              <a:t>That were an offering far to small.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3077489565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Love so amazing so divine,</a:t>
            </a:r>
          </a:p>
          <a:p>
            <a:pPr latinLnBrk="1"/>
            <a:r>
              <a:rPr lang="en-US" dirty="0"/>
              <a:t>Demands my soul, my life, my all.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1341476481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 the wonderful cross,</a:t>
            </a:r>
          </a:p>
          <a:p>
            <a:pPr latinLnBrk="1"/>
            <a:r>
              <a:rPr lang="en-US" dirty="0"/>
              <a:t>O the wonderful cross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3452839722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Bids me come and die</a:t>
            </a:r>
          </a:p>
          <a:p>
            <a:pPr latinLnBrk="1"/>
            <a:r>
              <a:rPr lang="en-US" dirty="0"/>
              <a:t>and find that I may truly live.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496952291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 the wonderful cross,</a:t>
            </a:r>
          </a:p>
          <a:p>
            <a:pPr latinLnBrk="1"/>
            <a:r>
              <a:rPr lang="en-US" dirty="0"/>
              <a:t>O the wonderful cross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3467538386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All who gather here</a:t>
            </a:r>
          </a:p>
          <a:p>
            <a:pPr latinLnBrk="1"/>
            <a:r>
              <a:rPr lang="en-US" dirty="0"/>
              <a:t>By grace draw near and bless your name.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1933531384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79852332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When I survey the wondrous cross</a:t>
            </a:r>
          </a:p>
          <a:p>
            <a:pPr latinLnBrk="1"/>
            <a:r>
              <a:rPr lang="en-US" dirty="0"/>
              <a:t>On which the prince of glory died,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3849299722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My richest gain I count but loss,</a:t>
            </a:r>
          </a:p>
          <a:p>
            <a:pPr latinLnBrk="1"/>
            <a:r>
              <a:rPr lang="en-US" dirty="0"/>
              <a:t>And pour contempt on all my pride.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185753418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When I survey the wondrous cross</a:t>
            </a:r>
          </a:p>
          <a:p>
            <a:pPr latinLnBrk="1"/>
            <a:r>
              <a:rPr lang="en-US" dirty="0"/>
              <a:t>On which the prince of glory died,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1453034384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250249252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My richest gain I count but loss,</a:t>
            </a:r>
          </a:p>
          <a:p>
            <a:pPr latinLnBrk="1"/>
            <a:r>
              <a:rPr lang="en-US" dirty="0"/>
              <a:t>And pour contempt on all my pride.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203362305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See from his head, His hands, His feet,</a:t>
            </a:r>
          </a:p>
          <a:p>
            <a:pPr latinLnBrk="1"/>
            <a:r>
              <a:rPr lang="en-US" dirty="0"/>
              <a:t>Sorrow and love flow mingled down.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278043446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Did ever such love and sorrow meet,</a:t>
            </a:r>
          </a:p>
          <a:p>
            <a:pPr latinLnBrk="1"/>
            <a:r>
              <a:rPr lang="en-US" dirty="0"/>
              <a:t>Or thorns compose so rich a crown.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1256250587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 the wonderful cross,</a:t>
            </a:r>
          </a:p>
          <a:p>
            <a:pPr latinLnBrk="1"/>
            <a:r>
              <a:rPr lang="en-US" dirty="0"/>
              <a:t>O the wonderful cross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203942860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Bids me come and die</a:t>
            </a:r>
          </a:p>
          <a:p>
            <a:pPr latinLnBrk="1"/>
            <a:r>
              <a:rPr lang="en-US" dirty="0"/>
              <a:t>and find that I may truly live.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3277602030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 the wonderful cross,</a:t>
            </a:r>
          </a:p>
          <a:p>
            <a:pPr latinLnBrk="1"/>
            <a:r>
              <a:rPr lang="en-US" dirty="0"/>
              <a:t>O the wonderful cross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3094986669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All who gather here</a:t>
            </a:r>
          </a:p>
          <a:p>
            <a:pPr latinLnBrk="1"/>
            <a:r>
              <a:rPr lang="en-US" dirty="0"/>
              <a:t>By grace draw near and bless your name.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Wonderful Cross</a:t>
            </a:r>
          </a:p>
        </p:txBody>
      </p:sp>
    </p:spTree>
    <p:extLst>
      <p:ext uri="{BB962C8B-B14F-4D97-AF65-F5344CB8AC3E}">
        <p14:creationId xmlns:p14="http://schemas.microsoft.com/office/powerpoint/2010/main" val="71952486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1197</TotalTime>
  <Words>274</Words>
  <Application>Microsoft Office PowerPoint</Application>
  <PresentationFormat>On-screen Show (4:3)</PresentationFormat>
  <Paragraphs>52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20</vt:i4>
      </vt:variant>
    </vt:vector>
  </HeadingPairs>
  <TitlesOfParts>
    <vt:vector size="42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135</cp:revision>
  <dcterms:created xsi:type="dcterms:W3CDTF">2011-12-04T14:58:54Z</dcterms:created>
  <dcterms:modified xsi:type="dcterms:W3CDTF">2023-07-01T05:28:49Z</dcterms:modified>
</cp:coreProperties>
</file>